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  <p:sldId id="257" r:id="rId14"/>
    <p:sldId id="258" r:id="rId15"/>
    <p:sldId id="259" r:id="rId16"/>
    <p:sldId id="260" r:id="rId1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anum Myeongjo" charset="1" panose="02020603020101020101"/>
      <p:regular r:id="rId10"/>
    </p:embeddedFont>
    <p:embeddedFont>
      <p:font typeface="Nanum Myeongjo Bold" charset="1" panose="02020603020101020101"/>
      <p:regular r:id="rId11"/>
    </p:embeddedFont>
    <p:embeddedFont>
      <p:font typeface="Nanum Myeongjo Ultra-Bold" charset="1" panose="02020603020101020101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sv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B99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96660" y="-1472300"/>
            <a:ext cx="4593320" cy="10287000"/>
          </a:xfrm>
          <a:custGeom>
            <a:avLst/>
            <a:gdLst/>
            <a:ahLst/>
            <a:cxnLst/>
            <a:rect r="r" b="b" t="t" l="l"/>
            <a:pathLst>
              <a:path h="10287000" w="4593320">
                <a:moveTo>
                  <a:pt x="0" y="0"/>
                </a:moveTo>
                <a:lnTo>
                  <a:pt x="4593320" y="0"/>
                </a:lnTo>
                <a:lnTo>
                  <a:pt x="4593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23955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98614" y="4129752"/>
            <a:ext cx="6425295" cy="6425295"/>
          </a:xfrm>
          <a:custGeom>
            <a:avLst/>
            <a:gdLst/>
            <a:ahLst/>
            <a:cxnLst/>
            <a:rect r="r" b="b" t="t" l="l"/>
            <a:pathLst>
              <a:path h="6425295" w="6425295">
                <a:moveTo>
                  <a:pt x="0" y="0"/>
                </a:moveTo>
                <a:lnTo>
                  <a:pt x="6425295" y="0"/>
                </a:lnTo>
                <a:lnTo>
                  <a:pt x="6425295" y="6425295"/>
                </a:lnTo>
                <a:lnTo>
                  <a:pt x="0" y="64252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-1732836">
            <a:off x="12979603" y="8809937"/>
            <a:ext cx="6079387" cy="9525"/>
          </a:xfrm>
          <a:prstGeom prst="rect">
            <a:avLst/>
          </a:prstGeom>
          <a:solidFill>
            <a:srgbClr val="333230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4216922" y="2824162"/>
            <a:ext cx="9854156" cy="4638675"/>
            <a:chOff x="0" y="0"/>
            <a:chExt cx="13138875" cy="61849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108075"/>
              <a:ext cx="13138875" cy="2232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200"/>
                </a:lnSpc>
              </a:pPr>
              <a:r>
                <a:rPr lang="en-US" sz="11000">
                  <a:solidFill>
                    <a:srgbClr val="333230"/>
                  </a:solidFill>
                  <a:ea typeface="Nanum Myeongjo"/>
                </a:rPr>
                <a:t>세미나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530783" y="4892252"/>
              <a:ext cx="12077308" cy="12926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919"/>
                </a:lnSpc>
              </a:pPr>
              <a:r>
                <a:rPr lang="en-US" sz="2799">
                  <a:solidFill>
                    <a:srgbClr val="333230"/>
                  </a:solidFill>
                  <a:latin typeface="Nanum Myeongjo"/>
                </a:rPr>
                <a:t>09.19</a:t>
              </a:r>
            </a:p>
            <a:p>
              <a:pPr algn="r">
                <a:lnSpc>
                  <a:spcPts val="3919"/>
                </a:lnSpc>
              </a:pPr>
              <a:r>
                <a:rPr lang="en-US" sz="2800">
                  <a:solidFill>
                    <a:srgbClr val="333230"/>
                  </a:solidFill>
                  <a:ea typeface="Nanum Myeongjo"/>
                </a:rPr>
                <a:t>이 제 희</a:t>
              </a:r>
            </a:p>
          </p:txBody>
        </p:sp>
      </p:grpSp>
      <p:sp>
        <p:nvSpPr>
          <p:cNvPr name="AutoShape 8" id="8"/>
          <p:cNvSpPr/>
          <p:nvPr/>
        </p:nvSpPr>
        <p:spPr>
          <a:xfrm rot="-1732836">
            <a:off x="-1213731" y="1406895"/>
            <a:ext cx="6079387" cy="9525"/>
          </a:xfrm>
          <a:prstGeom prst="rect">
            <a:avLst/>
          </a:prstGeom>
          <a:solidFill>
            <a:srgbClr val="333230"/>
          </a:solid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B99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96660" y="-1472300"/>
            <a:ext cx="4593320" cy="10287000"/>
          </a:xfrm>
          <a:custGeom>
            <a:avLst/>
            <a:gdLst/>
            <a:ahLst/>
            <a:cxnLst/>
            <a:rect r="r" b="b" t="t" l="l"/>
            <a:pathLst>
              <a:path h="10287000" w="4593320">
                <a:moveTo>
                  <a:pt x="0" y="0"/>
                </a:moveTo>
                <a:lnTo>
                  <a:pt x="4593320" y="0"/>
                </a:lnTo>
                <a:lnTo>
                  <a:pt x="4593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23955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98614" y="4129752"/>
            <a:ext cx="6425295" cy="6425295"/>
          </a:xfrm>
          <a:custGeom>
            <a:avLst/>
            <a:gdLst/>
            <a:ahLst/>
            <a:cxnLst/>
            <a:rect r="r" b="b" t="t" l="l"/>
            <a:pathLst>
              <a:path h="6425295" w="6425295">
                <a:moveTo>
                  <a:pt x="0" y="0"/>
                </a:moveTo>
                <a:lnTo>
                  <a:pt x="6425295" y="0"/>
                </a:lnTo>
                <a:lnTo>
                  <a:pt x="6425295" y="6425295"/>
                </a:lnTo>
                <a:lnTo>
                  <a:pt x="0" y="64252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-1732836">
            <a:off x="12979603" y="8809937"/>
            <a:ext cx="6079387" cy="9525"/>
          </a:xfrm>
          <a:prstGeom prst="rect">
            <a:avLst/>
          </a:prstGeom>
          <a:solidFill>
            <a:srgbClr val="333230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2395346" y="1009650"/>
            <a:ext cx="6450281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333230"/>
                </a:solidFill>
                <a:ea typeface="Nanum Myeongjo"/>
              </a:rPr>
              <a:t>프로젝트 방향</a:t>
            </a:r>
          </a:p>
        </p:txBody>
      </p:sp>
      <p:sp>
        <p:nvSpPr>
          <p:cNvPr name="AutoShape 6" id="6"/>
          <p:cNvSpPr/>
          <p:nvPr/>
        </p:nvSpPr>
        <p:spPr>
          <a:xfrm rot="-1732836">
            <a:off x="-1213731" y="1406895"/>
            <a:ext cx="6079387" cy="9525"/>
          </a:xfrm>
          <a:prstGeom prst="rect">
            <a:avLst/>
          </a:prstGeom>
          <a:solidFill>
            <a:srgbClr val="333230"/>
          </a:solidFill>
        </p:spPr>
      </p:sp>
      <p:sp>
        <p:nvSpPr>
          <p:cNvPr name="TextBox 7" id="7"/>
          <p:cNvSpPr txBox="true"/>
          <p:nvPr/>
        </p:nvSpPr>
        <p:spPr>
          <a:xfrm rot="0">
            <a:off x="2296660" y="3613520"/>
            <a:ext cx="5722214" cy="918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1"/>
              </a:lnSpc>
            </a:pPr>
            <a:r>
              <a:rPr lang="en-US" sz="5286">
                <a:solidFill>
                  <a:srgbClr val="333230"/>
                </a:solidFill>
                <a:ea typeface="Nanum Myeongjo"/>
              </a:rPr>
              <a:t>강화 학습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95346" y="5893759"/>
            <a:ext cx="5722214" cy="918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1"/>
              </a:lnSpc>
            </a:pPr>
            <a:r>
              <a:rPr lang="en-US" sz="5286">
                <a:solidFill>
                  <a:srgbClr val="333230"/>
                </a:solidFill>
                <a:ea typeface="Nanum Myeongjo"/>
              </a:rPr>
              <a:t>어떻게 활용할지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B99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96660" y="-1472300"/>
            <a:ext cx="4593320" cy="10287000"/>
          </a:xfrm>
          <a:custGeom>
            <a:avLst/>
            <a:gdLst/>
            <a:ahLst/>
            <a:cxnLst/>
            <a:rect r="r" b="b" t="t" l="l"/>
            <a:pathLst>
              <a:path h="10287000" w="4593320">
                <a:moveTo>
                  <a:pt x="0" y="0"/>
                </a:moveTo>
                <a:lnTo>
                  <a:pt x="4593320" y="0"/>
                </a:lnTo>
                <a:lnTo>
                  <a:pt x="4593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23955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98614" y="4129752"/>
            <a:ext cx="6425295" cy="6425295"/>
          </a:xfrm>
          <a:custGeom>
            <a:avLst/>
            <a:gdLst/>
            <a:ahLst/>
            <a:cxnLst/>
            <a:rect r="r" b="b" t="t" l="l"/>
            <a:pathLst>
              <a:path h="6425295" w="6425295">
                <a:moveTo>
                  <a:pt x="0" y="0"/>
                </a:moveTo>
                <a:lnTo>
                  <a:pt x="6425295" y="0"/>
                </a:lnTo>
                <a:lnTo>
                  <a:pt x="6425295" y="6425295"/>
                </a:lnTo>
                <a:lnTo>
                  <a:pt x="0" y="64252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-1732836">
            <a:off x="12979603" y="8809937"/>
            <a:ext cx="6079387" cy="9525"/>
          </a:xfrm>
          <a:prstGeom prst="rect">
            <a:avLst/>
          </a:prstGeom>
          <a:solidFill>
            <a:srgbClr val="333230"/>
          </a:solidFill>
        </p:spPr>
      </p:sp>
      <p:sp>
        <p:nvSpPr>
          <p:cNvPr name="AutoShape 5" id="5"/>
          <p:cNvSpPr/>
          <p:nvPr/>
        </p:nvSpPr>
        <p:spPr>
          <a:xfrm rot="-1732836">
            <a:off x="-1213731" y="1406895"/>
            <a:ext cx="6079387" cy="9525"/>
          </a:xfrm>
          <a:prstGeom prst="rect">
            <a:avLst/>
          </a:prstGeom>
          <a:solidFill>
            <a:srgbClr val="333230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8939179" y="3168932"/>
            <a:ext cx="2428064" cy="1516570"/>
          </a:xfrm>
          <a:custGeom>
            <a:avLst/>
            <a:gdLst/>
            <a:ahLst/>
            <a:cxnLst/>
            <a:rect r="r" b="b" t="t" l="l"/>
            <a:pathLst>
              <a:path h="1516570" w="2428064">
                <a:moveTo>
                  <a:pt x="0" y="0"/>
                </a:moveTo>
                <a:lnTo>
                  <a:pt x="2428064" y="0"/>
                </a:lnTo>
                <a:lnTo>
                  <a:pt x="2428064" y="1516571"/>
                </a:lnTo>
                <a:lnTo>
                  <a:pt x="0" y="15165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885540" y="3410985"/>
            <a:ext cx="5722214" cy="918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1"/>
              </a:lnSpc>
            </a:pPr>
            <a:r>
              <a:rPr lang="en-US" sz="5286">
                <a:solidFill>
                  <a:srgbClr val="333230"/>
                </a:solidFill>
                <a:ea typeface="Nanum Myeongjo"/>
              </a:rPr>
              <a:t>최근에 경험해본 것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292105" y="5167716"/>
            <a:ext cx="5722214" cy="918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1"/>
              </a:lnSpc>
            </a:pPr>
            <a:r>
              <a:rPr lang="en-US" sz="5286">
                <a:solidFill>
                  <a:srgbClr val="333230"/>
                </a:solidFill>
                <a:ea typeface="Nanum Myeongjo"/>
              </a:rPr>
              <a:t>드론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21357" y="7256675"/>
            <a:ext cx="5463709" cy="745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76"/>
              </a:lnSpc>
            </a:pPr>
            <a:r>
              <a:rPr lang="en-US" sz="4340">
                <a:solidFill>
                  <a:srgbClr val="333230"/>
                </a:solidFill>
                <a:ea typeface="Nanum Myeongjo"/>
              </a:rPr>
              <a:t>옛날에 관심있던 분야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95346" y="1009650"/>
            <a:ext cx="6450281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333230"/>
                </a:solidFill>
                <a:ea typeface="Nanum Myeongjo"/>
              </a:rPr>
              <a:t>프로젝트 방향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B99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96660" y="-1472300"/>
            <a:ext cx="4593320" cy="10287000"/>
          </a:xfrm>
          <a:custGeom>
            <a:avLst/>
            <a:gdLst/>
            <a:ahLst/>
            <a:cxnLst/>
            <a:rect r="r" b="b" t="t" l="l"/>
            <a:pathLst>
              <a:path h="10287000" w="4593320">
                <a:moveTo>
                  <a:pt x="0" y="0"/>
                </a:moveTo>
                <a:lnTo>
                  <a:pt x="4593320" y="0"/>
                </a:lnTo>
                <a:lnTo>
                  <a:pt x="4593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23955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98614" y="4129752"/>
            <a:ext cx="6425295" cy="6425295"/>
          </a:xfrm>
          <a:custGeom>
            <a:avLst/>
            <a:gdLst/>
            <a:ahLst/>
            <a:cxnLst/>
            <a:rect r="r" b="b" t="t" l="l"/>
            <a:pathLst>
              <a:path h="6425295" w="6425295">
                <a:moveTo>
                  <a:pt x="0" y="0"/>
                </a:moveTo>
                <a:lnTo>
                  <a:pt x="6425295" y="0"/>
                </a:lnTo>
                <a:lnTo>
                  <a:pt x="6425295" y="6425295"/>
                </a:lnTo>
                <a:lnTo>
                  <a:pt x="0" y="64252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-1732836">
            <a:off x="12979603" y="8809937"/>
            <a:ext cx="6079387" cy="9525"/>
          </a:xfrm>
          <a:prstGeom prst="rect">
            <a:avLst/>
          </a:prstGeom>
          <a:solidFill>
            <a:srgbClr val="333230"/>
          </a:solidFill>
        </p:spPr>
      </p:sp>
      <p:sp>
        <p:nvSpPr>
          <p:cNvPr name="AutoShape 5" id="5"/>
          <p:cNvSpPr/>
          <p:nvPr/>
        </p:nvSpPr>
        <p:spPr>
          <a:xfrm rot="-1732836">
            <a:off x="-1213731" y="1406895"/>
            <a:ext cx="6079387" cy="9525"/>
          </a:xfrm>
          <a:prstGeom prst="rect">
            <a:avLst/>
          </a:prstGeom>
          <a:solidFill>
            <a:srgbClr val="333230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2885540" y="3410985"/>
            <a:ext cx="9697155" cy="918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1"/>
              </a:lnSpc>
            </a:pPr>
            <a:r>
              <a:rPr lang="en-US" sz="5286">
                <a:solidFill>
                  <a:srgbClr val="333230"/>
                </a:solidFill>
                <a:ea typeface="Nanum Myeongjo"/>
              </a:rPr>
              <a:t>구체적으로 무엇을 할지 아직 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85540" y="5491200"/>
            <a:ext cx="6805388" cy="918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1"/>
              </a:lnSpc>
            </a:pPr>
            <a:r>
              <a:rPr lang="en-US" sz="5286">
                <a:solidFill>
                  <a:srgbClr val="333230"/>
                </a:solidFill>
                <a:ea typeface="Nanum Myeongjo"/>
              </a:rPr>
              <a:t>드론과 접목한 무언가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96521" y="6952289"/>
            <a:ext cx="5037596" cy="703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2"/>
              </a:lnSpc>
            </a:pPr>
            <a:r>
              <a:rPr lang="en-US" sz="4002">
                <a:solidFill>
                  <a:srgbClr val="333230"/>
                </a:solidFill>
                <a:latin typeface="Nanum Myeongjo"/>
              </a:rPr>
              <a:t>ex)드론+강화학습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95346" y="1009650"/>
            <a:ext cx="6450281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333230"/>
                </a:solidFill>
                <a:ea typeface="Nanum Myeongjo"/>
              </a:rPr>
              <a:t>프로젝트 방향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B99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96660" y="-1472300"/>
            <a:ext cx="4593320" cy="10287000"/>
          </a:xfrm>
          <a:custGeom>
            <a:avLst/>
            <a:gdLst/>
            <a:ahLst/>
            <a:cxnLst/>
            <a:rect r="r" b="b" t="t" l="l"/>
            <a:pathLst>
              <a:path h="10287000" w="4593320">
                <a:moveTo>
                  <a:pt x="0" y="0"/>
                </a:moveTo>
                <a:lnTo>
                  <a:pt x="4593320" y="0"/>
                </a:lnTo>
                <a:lnTo>
                  <a:pt x="45933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23955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98614" y="4129752"/>
            <a:ext cx="6425295" cy="6425295"/>
          </a:xfrm>
          <a:custGeom>
            <a:avLst/>
            <a:gdLst/>
            <a:ahLst/>
            <a:cxnLst/>
            <a:rect r="r" b="b" t="t" l="l"/>
            <a:pathLst>
              <a:path h="6425295" w="6425295">
                <a:moveTo>
                  <a:pt x="0" y="0"/>
                </a:moveTo>
                <a:lnTo>
                  <a:pt x="6425295" y="0"/>
                </a:lnTo>
                <a:lnTo>
                  <a:pt x="6425295" y="6425295"/>
                </a:lnTo>
                <a:lnTo>
                  <a:pt x="0" y="64252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-1732836">
            <a:off x="12979603" y="8809937"/>
            <a:ext cx="6079387" cy="9525"/>
          </a:xfrm>
          <a:prstGeom prst="rect">
            <a:avLst/>
          </a:prstGeom>
          <a:solidFill>
            <a:srgbClr val="333230"/>
          </a:solidFill>
        </p:spPr>
      </p:sp>
      <p:sp>
        <p:nvSpPr>
          <p:cNvPr name="AutoShape 5" id="5"/>
          <p:cNvSpPr/>
          <p:nvPr/>
        </p:nvSpPr>
        <p:spPr>
          <a:xfrm rot="-1732836">
            <a:off x="-1213731" y="1406895"/>
            <a:ext cx="6079387" cy="9525"/>
          </a:xfrm>
          <a:prstGeom prst="rect">
            <a:avLst/>
          </a:prstGeom>
          <a:solidFill>
            <a:srgbClr val="333230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3094635" y="3886930"/>
            <a:ext cx="10444637" cy="918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1"/>
              </a:lnSpc>
            </a:pPr>
            <a:r>
              <a:rPr lang="en-US" sz="5286">
                <a:solidFill>
                  <a:srgbClr val="333230"/>
                </a:solidFill>
                <a:ea typeface="Nanum Myeongjo"/>
              </a:rPr>
              <a:t>직접 무엇인가를 해보면서 찾아가기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094635" y="5805219"/>
            <a:ext cx="6258460" cy="918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01"/>
              </a:lnSpc>
            </a:pPr>
            <a:r>
              <a:rPr lang="en-US" sz="5286">
                <a:solidFill>
                  <a:srgbClr val="333230"/>
                </a:solidFill>
                <a:latin typeface="Nanum Myeongjo"/>
              </a:rPr>
              <a:t>Airsim 시뮬레이터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95346" y="1009650"/>
            <a:ext cx="6450281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333230"/>
                </a:solidFill>
                <a:ea typeface="Nanum Myeongjo"/>
              </a:rPr>
              <a:t>프로젝트 방향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DAFu0BOkO9M</dc:identifier>
  <dcterms:modified xsi:type="dcterms:W3CDTF">2011-08-01T06:04:30Z</dcterms:modified>
  <cp:revision>1</cp:revision>
  <dc:title>세미나 23.09.19</dc:title>
</cp:coreProperties>
</file>

<file path=docProps/thumbnail.jpeg>
</file>